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2"/>
  </p:notesMasterIdLst>
  <p:sldIdLst>
    <p:sldId id="256" r:id="rId2"/>
    <p:sldId id="259" r:id="rId3"/>
    <p:sldId id="261" r:id="rId4"/>
    <p:sldId id="258" r:id="rId5"/>
    <p:sldId id="263" r:id="rId6"/>
    <p:sldId id="264" r:id="rId7"/>
    <p:sldId id="265" r:id="rId8"/>
    <p:sldId id="266" r:id="rId9"/>
    <p:sldId id="267" r:id="rId10"/>
    <p:sldId id="268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25" d="100"/>
          <a:sy n="125" d="100"/>
        </p:scale>
        <p:origin x="-72" y="14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699D06-5CF3-44CA-A3EA-FDDFF347E681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9158042-E875-4A39-9ACD-A7992CA4D49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40291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9158042-E875-4A39-9ACD-A7992CA4D49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24599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05.12.2017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jpeg"/><Relationship Id="rId7" Type="http://schemas.openxmlformats.org/officeDocument/2006/relationships/image" Target="../media/image20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 rot="19140000">
            <a:off x="490564" y="1450307"/>
            <a:ext cx="5870448" cy="1606494"/>
          </a:xfrm>
        </p:spPr>
        <p:txBody>
          <a:bodyPr/>
          <a:lstStyle/>
          <a:p>
            <a:r>
              <a:rPr lang="uk-UA" sz="4000" b="1" dirty="0" smtClean="0">
                <a:solidFill>
                  <a:schemeClr val="accent3">
                    <a:lumMod val="50000"/>
                  </a:schemeClr>
                </a:solidFill>
              </a:rPr>
              <a:t>Як повинен виглядати сучасний учень гімназії</a:t>
            </a:r>
            <a:endParaRPr lang="ru-RU" sz="4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 rot="19140000">
            <a:off x="1843343" y="2814500"/>
            <a:ext cx="6842935" cy="1589039"/>
          </a:xfrm>
        </p:spPr>
        <p:txBody>
          <a:bodyPr>
            <a:noAutofit/>
          </a:bodyPr>
          <a:lstStyle/>
          <a:p>
            <a:pPr algn="ctr"/>
            <a:r>
              <a:rPr lang="uk-UA" sz="3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Наша гімназія цінує та поважає індивідуальність кожного</a:t>
            </a:r>
            <a:endParaRPr lang="ru-RU" sz="3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5515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365760"/>
            <a:ext cx="7660332" cy="1119024"/>
          </a:xfrm>
        </p:spPr>
        <p:txBody>
          <a:bodyPr/>
          <a:lstStyle/>
          <a:p>
            <a:pPr algn="ctr"/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Безвкусица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имеет</a:t>
            </a:r>
            <a:r>
              <a:rPr lang="uk-U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пределы, только хороший вкус бесконечен.» Коко Шанель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925827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65760"/>
            <a:ext cx="8164388" cy="2847216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Величезною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популярністю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у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сучасних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тінейджерів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користується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стиль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smart casual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смарт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кежуал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який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об'єднав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собі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риси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ділового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стилю і «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вуличного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 </a:t>
            </a:r>
            <a:r>
              <a:rPr lang="en-US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casual.</a:t>
            </a:r>
            <a:endParaRPr lang="ru-RU" dirty="0"/>
          </a:p>
        </p:txBody>
      </p:sp>
      <p:pic>
        <p:nvPicPr>
          <p:cNvPr id="4" name="Объект 7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3689648"/>
            <a:ext cx="3960440" cy="3168352"/>
          </a:xfrm>
        </p:spPr>
      </p:pic>
    </p:spTree>
    <p:extLst>
      <p:ext uri="{BB962C8B-B14F-4D97-AF65-F5344CB8AC3E}">
        <p14:creationId xmlns:p14="http://schemas.microsoft.com/office/powerpoint/2010/main" val="3259164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365760"/>
            <a:ext cx="7732340" cy="1911112"/>
          </a:xfrm>
        </p:spPr>
        <p:txBody>
          <a:bodyPr/>
          <a:lstStyle/>
          <a:p>
            <a:pPr algn="ctr"/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Стиль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casual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один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демократичних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стилів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одягу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сьогоднішній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день, основа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якого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зручність</a:t>
            </a:r>
            <a:r>
              <a:rPr lang="ru-RU" dirty="0">
                <a:solidFill>
                  <a:schemeClr val="accent3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2420888"/>
            <a:ext cx="5820832" cy="3579812"/>
          </a:xfrm>
        </p:spPr>
      </p:pic>
    </p:spTree>
    <p:extLst>
      <p:ext uri="{BB962C8B-B14F-4D97-AF65-F5344CB8AC3E}">
        <p14:creationId xmlns:p14="http://schemas.microsoft.com/office/powerpoint/2010/main" val="471038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66" y="1340768"/>
            <a:ext cx="3600400" cy="2700300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67544" y="116632"/>
            <a:ext cx="7876356" cy="1872208"/>
          </a:xfrm>
        </p:spPr>
        <p:txBody>
          <a:bodyPr/>
          <a:lstStyle/>
          <a:p>
            <a:pPr algn="ctr"/>
            <a:r>
              <a:rPr lang="uk-UA" dirty="0" smtClean="0"/>
              <a:t>Хлопці та дівчата в такому одязі виглядають стримано, але не занадто суворо </a:t>
            </a:r>
            <a:endParaRPr lang="ru-RU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0082" y="1412776"/>
            <a:ext cx="3200400" cy="2272284"/>
          </a:xfr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3809523"/>
            <a:ext cx="3712438" cy="29003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9915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365760"/>
            <a:ext cx="7588324" cy="830992"/>
          </a:xfrm>
        </p:spPr>
        <p:txBody>
          <a:bodyPr/>
          <a:lstStyle/>
          <a:p>
            <a:r>
              <a:rPr lang="en-US" dirty="0"/>
              <a:t>Dress code smart casual: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це</a:t>
            </a:r>
            <a:r>
              <a:rPr lang="ru-RU" dirty="0"/>
              <a:t>?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3568" y="1100628"/>
            <a:ext cx="7660332" cy="3984556"/>
          </a:xfrm>
        </p:spPr>
        <p:txBody>
          <a:bodyPr/>
          <a:lstStyle/>
          <a:p>
            <a:pPr fontAlgn="base"/>
            <a:r>
              <a:rPr lang="ru-RU" sz="2000" b="0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Його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</a:t>
            </a:r>
            <a:r>
              <a:rPr lang="ru-RU" sz="2000" b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особливості</a:t>
            </a:r>
            <a:r>
              <a:rPr lang="ru-RU" sz="2000" b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Стиль </a:t>
            </a:r>
            <a:r>
              <a:rPr lang="en-US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smart casual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дозволяє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носити джинси, сорочки, шифонові блузи, сукні та спідниці трохи вищі коліна, кашемірові  </a:t>
            </a:r>
            <a:r>
              <a:rPr lang="uk-UA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светери</a:t>
            </a:r>
            <a:r>
              <a:rPr lang="uk-UA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uk-UA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кардигани</a:t>
            </a:r>
            <a:r>
              <a:rPr lang="uk-UA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які можна доповнити елегантною хустинкою на шиї. 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uk-UA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 якості взуття можна вибирати мокасини, кросівки, кеди, які вписуються в колірну гамму всього образу в цілому</a:t>
            </a:r>
          </a:p>
          <a:p>
            <a:pPr fontAlgn="base">
              <a:buFont typeface="Wingdings" panose="05000000000000000000" pitchFamily="2" charset="2"/>
              <a:buChar char="v"/>
            </a:pPr>
            <a:r>
              <a:rPr lang="en-US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Smart casual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передбачає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відтінки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сірого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бежевого,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класичного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чорного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або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темно-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синього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однотонний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якому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разі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строкатий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одяг</a:t>
            </a:r>
            <a:r>
              <a:rPr lang="ru-RU" sz="2000" b="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в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ідеалі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ансамблі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повинно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поєднуватися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не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більше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трьох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кольорів</a:t>
            </a:r>
            <a:r>
              <a:rPr lang="ru-RU" sz="2000" b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uk-UA" sz="2000" b="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fontAlgn="base">
              <a:buFont typeface="Wingdings" panose="05000000000000000000" pitchFamily="2" charset="2"/>
              <a:buChar char="v"/>
            </a:pP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0937" y="5013176"/>
            <a:ext cx="2933063" cy="1844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38287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088525"/>
            <a:ext cx="4066808" cy="2160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022"/>
            <a:ext cx="3840471" cy="2160265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61176" y="0"/>
            <a:ext cx="3882824" cy="2591785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26850"/>
            <a:ext cx="3779912" cy="2731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4801" y="4141775"/>
            <a:ext cx="4259199" cy="2716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527" y="2088525"/>
            <a:ext cx="3469746" cy="19883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1874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0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23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0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07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1100628"/>
            <a:ext cx="7732340" cy="4416604"/>
          </a:xfrm>
        </p:spPr>
        <p:txBody>
          <a:bodyPr/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Штани</a:t>
            </a: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джинси бажано носити </a:t>
            </a: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класичні, </a:t>
            </a: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 «рвані»;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Сорочки, блузи мають бути непрозорі, прикривати живіт і плечі;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Взуття має бути сезонним, </a:t>
            </a: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зручним;</a:t>
            </a:r>
            <a:endParaRPr lang="uk-UA" sz="2000" dirty="0" smtClean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Головні убори – для вулиці, не для приміщень;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Одяг має бути чистим, охайним та без двозначних </a:t>
            </a:r>
            <a:r>
              <a:rPr lang="uk-UA" sz="20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принтів</a:t>
            </a:r>
            <a:r>
              <a:rPr lang="uk-UA" sz="20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endParaRPr lang="uk-UA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44102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268760"/>
            <a:ext cx="3200400" cy="2088204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3600" y="939729"/>
            <a:ext cx="3200400" cy="2057224"/>
          </a:xfrm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</a:t>
            </a:r>
            <a:r>
              <a:rPr lang="uk-UA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навчального закладу</a:t>
            </a:r>
            <a:endParaRPr lang="ru-RU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4491960"/>
            <a:ext cx="2276425" cy="2276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3816057"/>
            <a:ext cx="2952328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659935"/>
            <a:ext cx="2108450" cy="210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1" name="Picture 5" descr="C:\Users\epix\Desktop\Шкільна форма\ikXNAeeigE-500x612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24" y="1124745"/>
            <a:ext cx="1529582" cy="18722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epix\Desktop\Шкільна форма\krasnyj-7366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076895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0673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Важливо </a:t>
            </a:r>
            <a:r>
              <a:rPr lang="uk-UA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пам</a:t>
            </a:r>
            <a:r>
              <a:rPr lang="en-US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lang="uk-UA" sz="2400" dirty="0" err="1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ятати</a:t>
            </a:r>
            <a:r>
              <a:rPr lang="uk-UA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головні убори -  для вулиці, не для приміщень;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ляжний одяг , шорти тощо – не для навчального закладу;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 форма для спортивних занять;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uk-UA" sz="2400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uk-UA" sz="2400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рикраси краще обирати невеликих розмірів, які не будуть заважати дитині.</a:t>
            </a:r>
            <a:endParaRPr lang="ru-RU" sz="2400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027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Углы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143</TotalTime>
  <Words>284</Words>
  <Application>Microsoft Office PowerPoint</Application>
  <PresentationFormat>Экран (4:3)</PresentationFormat>
  <Paragraphs>23</Paragraphs>
  <Slides>10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Углы</vt:lpstr>
      <vt:lpstr>Як повинен виглядати сучасний учень гімназії</vt:lpstr>
      <vt:lpstr>Величезною популярністю у сучасних тінейджерів користується стиль одягу smart casual (смарт кежуал), який об'єднав в собі риси ділового стилю і «вуличного» casual.</vt:lpstr>
      <vt:lpstr>Стиль casual - один із найбільш демократичних стилів одягу на сьогоднішній день, основа якого - це зручність.</vt:lpstr>
      <vt:lpstr>Хлопці та дівчата в такому одязі виглядають стримано, але не занадто суворо </vt:lpstr>
      <vt:lpstr>Dress code smart casual: що це? </vt:lpstr>
      <vt:lpstr>Презентация PowerPoint</vt:lpstr>
      <vt:lpstr>Презентация PowerPoint</vt:lpstr>
      <vt:lpstr>Не для навчального закладу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Як повинен виглядати сучасний учень гімназії</dc:title>
  <dc:creator>epix</dc:creator>
  <cp:lastModifiedBy>Дима</cp:lastModifiedBy>
  <cp:revision>14</cp:revision>
  <dcterms:created xsi:type="dcterms:W3CDTF">2017-12-01T17:02:28Z</dcterms:created>
  <dcterms:modified xsi:type="dcterms:W3CDTF">2017-12-05T13:23:47Z</dcterms:modified>
</cp:coreProperties>
</file>